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62" r:id="rId2"/>
    <p:sldId id="3463" r:id="rId3"/>
    <p:sldId id="3464" r:id="rId4"/>
    <p:sldId id="3465" r:id="rId5"/>
    <p:sldId id="3466" r:id="rId6"/>
    <p:sldId id="34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DA5"/>
    <a:srgbClr val="A6C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CB4A-5BDB-C9C6-6D26-DAC1B0872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5F24B5-61C1-87B7-8DF2-D72FC73DB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B0E00-1B60-953C-1662-9A8C0E78F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93B24-4B1B-765A-01ED-180CDBE62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0A43F-FA43-3D88-121F-85E18D15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5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C230E-37DC-2705-6BD9-8A350A6CE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25462E-5CF0-EFED-626F-319FF56382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2C544A-ED61-B35B-F9B5-ED2A08B73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5796D-301D-850A-4433-C58BD301B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776DC-91BD-CE9B-9E7C-F692BBE3E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92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C3707A-2927-C3FA-F656-936AF7CE99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54B58D-443B-6302-A1DF-CA849B14D0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50433-6BBF-A658-6D65-B063FFDAA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DEC4D-3335-4F69-74AB-7C47A9669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B930F-2605-D862-A248-C6ABE0487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45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28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3D202-DEBF-3624-3F03-7DD62E4F5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26F9F-653B-7C9D-3A9C-9B073F234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2508D-6075-4001-1D7E-A71D1E115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1FD93-9BFF-B117-FD25-2F77583AF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F2273-F185-0148-4B52-A0CC31E11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88175-D1FD-C775-3B6D-6CAB2D688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FA8059-CBEE-23E0-CC8A-04368E95F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097E8B-CCED-1C82-00A4-845DE102D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7C577-32A9-1F7E-FB7C-0876ABDD6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75D76-72F7-9B76-81E1-A02883A62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6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F20B2-4917-31F9-A0FD-FFDDDAE9B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63524-88C1-712F-9CB7-6F7C7545B5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2D7A30-E574-9269-7A7E-09BD8DE33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B791AF-046B-DAD1-773A-55DFC5A8E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40AA8F-4EF4-57B1-257C-C290BF106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631E98-01AC-9D23-7770-533CE236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30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67B97-D9CE-34AE-506D-9D7EE0C69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A537B4-6B21-3C31-61C6-E2250C1482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71EAF3-396B-72CA-C7E0-DCF5272BA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5D38BA-BE06-19FF-4912-D39EC5AB4B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BCD5FE-B5A3-404F-2CB0-ADCA1D216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FF8206-284A-4828-2308-41356DD1E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051421-4ED9-C667-2EE1-BD6F8A5A2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2DC9AF-5FC9-5F97-B865-B72F13917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108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BDEF7-DD1B-4795-D1F7-7562E3373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5DB6A-860B-BE3C-3435-9AAAABEB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31A1A6-D0D1-4E97-5C66-EA28786C0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CE0D0A-FA36-C570-87BB-0464E81D7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60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9900D-4F89-CF3A-E462-BC4F77C96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9E6B33-1420-5CFC-869D-D79009977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3C9A2A-C4B5-EF16-853A-9A71AC9D5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32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D852-81CD-E612-55E1-E65AA1984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99C05-50DC-7943-F6B3-39BDDCBAF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69F689-9422-DA0F-80DD-3849910BD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C113A2-0045-3739-1B11-61473BEEB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C6943-1E44-4AEE-EB83-3DADFC40A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8D0623-52CE-7AA7-2D58-84EC8EB87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26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84947-14F5-D9F5-38C2-A91264B5B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B79584-5DB8-37FB-BC33-714EAD5E63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8116C9-30D6-83DE-68CC-545024E113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72F026-B88C-7339-3CF6-3B4F4A967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597AA3-2045-BBA0-DCA2-B111366F4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24ADC4-D768-7DE3-D1A7-CCC7C9B36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45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8562A7-8A49-A073-F31A-FF31FF245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DC95D-FC96-6ED9-F9F4-B9B29FF19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8FFBF-995D-35B3-9595-CB97E2A771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CD2365-DF5C-4184-BA17-5F8B72146CA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C512F-A861-179A-C315-15A12E9527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0D21F-F8DC-4BFE-E63A-6375A1CDC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65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C0B8000-1C3A-8158-D31E-F3891762B23A}"/>
              </a:ext>
            </a:extLst>
          </p:cNvPr>
          <p:cNvSpPr txBox="1"/>
          <p:nvPr/>
        </p:nvSpPr>
        <p:spPr>
          <a:xfrm>
            <a:off x="526381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ACCURACY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F926B-D841-42EE-0A8F-532174EB1D28}"/>
              </a:ext>
            </a:extLst>
          </p:cNvPr>
          <p:cNvSpPr txBox="1"/>
          <p:nvPr/>
        </p:nvSpPr>
        <p:spPr>
          <a:xfrm>
            <a:off x="2696550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COMPLETENESS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1C8C26-B838-1F40-1578-E5C13D524073}"/>
              </a:ext>
            </a:extLst>
          </p:cNvPr>
          <p:cNvSpPr txBox="1"/>
          <p:nvPr/>
        </p:nvSpPr>
        <p:spPr>
          <a:xfrm>
            <a:off x="4892385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CONSISTENCY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A69F3A-2FA9-8F17-2406-C983604BD21B}"/>
              </a:ext>
            </a:extLst>
          </p:cNvPr>
          <p:cNvSpPr txBox="1"/>
          <p:nvPr/>
        </p:nvSpPr>
        <p:spPr>
          <a:xfrm>
            <a:off x="7111964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VALIDITY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D0C77A-D1D2-1971-74F2-95BEC30D7994}"/>
              </a:ext>
            </a:extLst>
          </p:cNvPr>
          <p:cNvSpPr txBox="1"/>
          <p:nvPr/>
        </p:nvSpPr>
        <p:spPr>
          <a:xfrm>
            <a:off x="3048000" y="42241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DATA QUALITY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502902-FD82-CDB0-EE33-AF23941D26B5}"/>
              </a:ext>
            </a:extLst>
          </p:cNvPr>
          <p:cNvSpPr txBox="1"/>
          <p:nvPr/>
        </p:nvSpPr>
        <p:spPr>
          <a:xfrm>
            <a:off x="319088" y="1368436"/>
            <a:ext cx="1155382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Good data quality will maximize </a:t>
            </a:r>
          </a:p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the following: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49CFD6D-EC68-6E34-D0C2-2D3935EA3131}"/>
              </a:ext>
            </a:extLst>
          </p:cNvPr>
          <p:cNvGrpSpPr/>
          <p:nvPr/>
        </p:nvGrpSpPr>
        <p:grpSpPr>
          <a:xfrm>
            <a:off x="715860" y="3190762"/>
            <a:ext cx="1828800" cy="1828800"/>
            <a:chOff x="1493100" y="3269131"/>
            <a:chExt cx="1828800" cy="18288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1D22CCA-C7AD-5843-C283-3012F2A54A20}"/>
                </a:ext>
              </a:extLst>
            </p:cNvPr>
            <p:cNvSpPr/>
            <p:nvPr/>
          </p:nvSpPr>
          <p:spPr>
            <a:xfrm>
              <a:off x="1493100" y="3269131"/>
              <a:ext cx="1828800" cy="1828800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" name="Graphic 2" descr="Employee badge outline">
              <a:extLst>
                <a:ext uri="{FF2B5EF4-FFF2-40B4-BE49-F238E27FC236}">
                  <a16:creationId xmlns:a16="http://schemas.microsoft.com/office/drawing/2014/main" id="{A4D43EA4-2896-C5E9-936A-1E6D63000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69708" y="4041647"/>
              <a:ext cx="671505" cy="671505"/>
            </a:xfrm>
            <a:prstGeom prst="rect">
              <a:avLst/>
            </a:prstGeom>
          </p:spPr>
        </p:pic>
        <p:pic>
          <p:nvPicPr>
            <p:cNvPr id="5" name="Graphic 4" descr="User outline">
              <a:extLst>
                <a:ext uri="{FF2B5EF4-FFF2-40B4-BE49-F238E27FC236}">
                  <a16:creationId xmlns:a16="http://schemas.microsoft.com/office/drawing/2014/main" id="{6E4EF9B7-59EF-4DBE-F71C-60E0D9C9F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67883" y="3578614"/>
              <a:ext cx="773930" cy="77393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7989A41-A30E-EDB1-FE95-0545B6715E68}"/>
              </a:ext>
            </a:extLst>
          </p:cNvPr>
          <p:cNvGrpSpPr/>
          <p:nvPr/>
        </p:nvGrpSpPr>
        <p:grpSpPr>
          <a:xfrm>
            <a:off x="2882288" y="3190762"/>
            <a:ext cx="1828800" cy="1828800"/>
            <a:chOff x="4074697" y="3228975"/>
            <a:chExt cx="1828800" cy="18288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AB43106-211B-0AAA-591A-E64AE2C453C3}"/>
                </a:ext>
              </a:extLst>
            </p:cNvPr>
            <p:cNvSpPr/>
            <p:nvPr/>
          </p:nvSpPr>
          <p:spPr>
            <a:xfrm>
              <a:off x="4074697" y="3228975"/>
              <a:ext cx="1828800" cy="1828800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27" name="Graphic 26" descr="Puzzle pieces outline">
              <a:extLst>
                <a:ext uri="{FF2B5EF4-FFF2-40B4-BE49-F238E27FC236}">
                  <a16:creationId xmlns:a16="http://schemas.microsoft.com/office/drawing/2014/main" id="{2B8B4A01-1F87-4ADE-D925-8D7C4727F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43984" y="3555486"/>
              <a:ext cx="1161288" cy="1161288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54884F7-7478-DDC0-394E-F0FC55927FD3}"/>
              </a:ext>
            </a:extLst>
          </p:cNvPr>
          <p:cNvGrpSpPr/>
          <p:nvPr/>
        </p:nvGrpSpPr>
        <p:grpSpPr>
          <a:xfrm>
            <a:off x="5078122" y="3190762"/>
            <a:ext cx="1828800" cy="1828800"/>
            <a:chOff x="6656294" y="3228975"/>
            <a:chExt cx="1828800" cy="18288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D1705B-865F-5CE5-0EE3-D6B22B2FCB21}"/>
                </a:ext>
              </a:extLst>
            </p:cNvPr>
            <p:cNvSpPr/>
            <p:nvPr/>
          </p:nvSpPr>
          <p:spPr>
            <a:xfrm>
              <a:off x="6656294" y="3228975"/>
              <a:ext cx="1828800" cy="1828800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0" name="Graphic 29" descr="Bar chart outline">
              <a:extLst>
                <a:ext uri="{FF2B5EF4-FFF2-40B4-BE49-F238E27FC236}">
                  <a16:creationId xmlns:a16="http://schemas.microsoft.com/office/drawing/2014/main" id="{632DD9BA-9E95-DC03-647A-69629D42A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02359" y="3845203"/>
              <a:ext cx="626213" cy="626213"/>
            </a:xfrm>
            <a:prstGeom prst="rect">
              <a:avLst/>
            </a:prstGeom>
          </p:spPr>
        </p:pic>
        <p:pic>
          <p:nvPicPr>
            <p:cNvPr id="31" name="Graphic 30" descr="Bar chart outline">
              <a:extLst>
                <a:ext uri="{FF2B5EF4-FFF2-40B4-BE49-F238E27FC236}">
                  <a16:creationId xmlns:a16="http://schemas.microsoft.com/office/drawing/2014/main" id="{FCEF6EDE-62BE-8664-4322-DFF5AE5AD3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858881" y="3830268"/>
              <a:ext cx="626213" cy="626213"/>
            </a:xfrm>
            <a:prstGeom prst="rect">
              <a:avLst/>
            </a:prstGeom>
          </p:spPr>
        </p:pic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F9C73410-334A-668A-B217-CF451DDFF1A7}"/>
                </a:ext>
              </a:extLst>
            </p:cNvPr>
            <p:cNvSpPr/>
            <p:nvPr/>
          </p:nvSpPr>
          <p:spPr>
            <a:xfrm>
              <a:off x="7374232" y="4041647"/>
              <a:ext cx="462116" cy="256033"/>
            </a:xfrm>
            <a:prstGeom prst="rightArrow">
              <a:avLst>
                <a:gd name="adj1" fmla="val 50000"/>
                <a:gd name="adj2" fmla="val 3842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DA725121-B134-DDB6-FB74-A9E811B05622}"/>
                </a:ext>
              </a:extLst>
            </p:cNvPr>
            <p:cNvSpPr/>
            <p:nvPr/>
          </p:nvSpPr>
          <p:spPr>
            <a:xfrm>
              <a:off x="7334868" y="4067317"/>
              <a:ext cx="45719" cy="2011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1A8E06B-7E3F-5183-2897-A63EC7A12165}"/>
              </a:ext>
            </a:extLst>
          </p:cNvPr>
          <p:cNvGrpSpPr/>
          <p:nvPr/>
        </p:nvGrpSpPr>
        <p:grpSpPr>
          <a:xfrm>
            <a:off x="7290220" y="3190762"/>
            <a:ext cx="1828800" cy="1828800"/>
            <a:chOff x="7290220" y="3228975"/>
            <a:chExt cx="1828800" cy="18288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0B3A0B3-8A26-3EBC-E280-81776F48C312}"/>
                </a:ext>
              </a:extLst>
            </p:cNvPr>
            <p:cNvSpPr/>
            <p:nvPr/>
          </p:nvSpPr>
          <p:spPr>
            <a:xfrm>
              <a:off x="7290220" y="3228975"/>
              <a:ext cx="1828800" cy="1828800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3018ADF-A5D0-F1F6-A85C-3211606A3BE3}"/>
                </a:ext>
              </a:extLst>
            </p:cNvPr>
            <p:cNvSpPr/>
            <p:nvPr/>
          </p:nvSpPr>
          <p:spPr>
            <a:xfrm>
              <a:off x="7626096" y="3845203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NUMBER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E61E592-A1E8-F6E8-F586-5BEA17FA2120}"/>
                </a:ext>
              </a:extLst>
            </p:cNvPr>
            <p:cNvSpPr/>
            <p:nvPr/>
          </p:nvSpPr>
          <p:spPr>
            <a:xfrm>
              <a:off x="7623048" y="4162195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1234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B4A665B-8475-92CE-D081-B6A8AED46B3D}"/>
              </a:ext>
            </a:extLst>
          </p:cNvPr>
          <p:cNvSpPr txBox="1"/>
          <p:nvPr/>
        </p:nvSpPr>
        <p:spPr>
          <a:xfrm>
            <a:off x="9273592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TIMELINESS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8BA5098-F089-E63A-22D6-0BA9E7F7C8B3}"/>
              </a:ext>
            </a:extLst>
          </p:cNvPr>
          <p:cNvGrpSpPr/>
          <p:nvPr/>
        </p:nvGrpSpPr>
        <p:grpSpPr>
          <a:xfrm>
            <a:off x="9451848" y="3190762"/>
            <a:ext cx="1828800" cy="1828800"/>
            <a:chOff x="9451848" y="3190762"/>
            <a:chExt cx="1828800" cy="18288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455FDF1-6E67-D30A-9C3C-DF9387D5285C}"/>
                </a:ext>
              </a:extLst>
            </p:cNvPr>
            <p:cNvSpPr/>
            <p:nvPr/>
          </p:nvSpPr>
          <p:spPr>
            <a:xfrm>
              <a:off x="9451848" y="3190762"/>
              <a:ext cx="1828800" cy="1828800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43" name="Graphic 42" descr="Gauge outline">
              <a:extLst>
                <a:ext uri="{FF2B5EF4-FFF2-40B4-BE49-F238E27FC236}">
                  <a16:creationId xmlns:a16="http://schemas.microsoft.com/office/drawing/2014/main" id="{042A5AFC-AF1E-88CF-6751-FF69A6806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848088" y="3464453"/>
              <a:ext cx="1101713" cy="11017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2873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C0B8000-1C3A-8158-D31E-F3891762B23A}"/>
              </a:ext>
            </a:extLst>
          </p:cNvPr>
          <p:cNvSpPr txBox="1"/>
          <p:nvPr/>
        </p:nvSpPr>
        <p:spPr>
          <a:xfrm>
            <a:off x="526381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ACCURACY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F926B-D841-42EE-0A8F-532174EB1D28}"/>
              </a:ext>
            </a:extLst>
          </p:cNvPr>
          <p:cNvSpPr txBox="1"/>
          <p:nvPr/>
        </p:nvSpPr>
        <p:spPr>
          <a:xfrm>
            <a:off x="2696550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COMPLETENESS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1C8C26-B838-1F40-1578-E5C13D524073}"/>
              </a:ext>
            </a:extLst>
          </p:cNvPr>
          <p:cNvSpPr txBox="1"/>
          <p:nvPr/>
        </p:nvSpPr>
        <p:spPr>
          <a:xfrm>
            <a:off x="4892385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CONSISTENCY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A69F3A-2FA9-8F17-2406-C983604BD21B}"/>
              </a:ext>
            </a:extLst>
          </p:cNvPr>
          <p:cNvSpPr txBox="1"/>
          <p:nvPr/>
        </p:nvSpPr>
        <p:spPr>
          <a:xfrm>
            <a:off x="7111964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VALIDITY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D0C77A-D1D2-1971-74F2-95BEC30D7994}"/>
              </a:ext>
            </a:extLst>
          </p:cNvPr>
          <p:cNvSpPr txBox="1"/>
          <p:nvPr/>
        </p:nvSpPr>
        <p:spPr>
          <a:xfrm>
            <a:off x="3048000" y="42241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DATA ACCURACY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502902-FD82-CDB0-EE33-AF23941D26B5}"/>
              </a:ext>
            </a:extLst>
          </p:cNvPr>
          <p:cNvSpPr txBox="1"/>
          <p:nvPr/>
        </p:nvSpPr>
        <p:spPr>
          <a:xfrm>
            <a:off x="1119664" y="1368436"/>
            <a:ext cx="9952673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Data that reflects the real world has good data accuracy.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49CFD6D-EC68-6E34-D0C2-2D3935EA3131}"/>
              </a:ext>
            </a:extLst>
          </p:cNvPr>
          <p:cNvGrpSpPr/>
          <p:nvPr/>
        </p:nvGrpSpPr>
        <p:grpSpPr>
          <a:xfrm>
            <a:off x="715860" y="3190762"/>
            <a:ext cx="1828800" cy="1828800"/>
            <a:chOff x="1493100" y="3269131"/>
            <a:chExt cx="1828800" cy="18288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1D22CCA-C7AD-5843-C283-3012F2A54A20}"/>
                </a:ext>
              </a:extLst>
            </p:cNvPr>
            <p:cNvSpPr/>
            <p:nvPr/>
          </p:nvSpPr>
          <p:spPr>
            <a:xfrm>
              <a:off x="1493100" y="3269131"/>
              <a:ext cx="1828800" cy="1828800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" name="Graphic 2" descr="Employee badge outline">
              <a:extLst>
                <a:ext uri="{FF2B5EF4-FFF2-40B4-BE49-F238E27FC236}">
                  <a16:creationId xmlns:a16="http://schemas.microsoft.com/office/drawing/2014/main" id="{A4D43EA4-2896-C5E9-936A-1E6D63000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69708" y="4041647"/>
              <a:ext cx="671505" cy="671505"/>
            </a:xfrm>
            <a:prstGeom prst="rect">
              <a:avLst/>
            </a:prstGeom>
          </p:spPr>
        </p:pic>
        <p:pic>
          <p:nvPicPr>
            <p:cNvPr id="5" name="Graphic 4" descr="User outline">
              <a:extLst>
                <a:ext uri="{FF2B5EF4-FFF2-40B4-BE49-F238E27FC236}">
                  <a16:creationId xmlns:a16="http://schemas.microsoft.com/office/drawing/2014/main" id="{6E4EF9B7-59EF-4DBE-F71C-60E0D9C9F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67883" y="3578614"/>
              <a:ext cx="773930" cy="77393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7989A41-A30E-EDB1-FE95-0545B6715E68}"/>
              </a:ext>
            </a:extLst>
          </p:cNvPr>
          <p:cNvGrpSpPr/>
          <p:nvPr/>
        </p:nvGrpSpPr>
        <p:grpSpPr>
          <a:xfrm>
            <a:off x="2882288" y="3190762"/>
            <a:ext cx="1828800" cy="1828800"/>
            <a:chOff x="4074697" y="3228975"/>
            <a:chExt cx="1828800" cy="18288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AB43106-211B-0AAA-591A-E64AE2C453C3}"/>
                </a:ext>
              </a:extLst>
            </p:cNvPr>
            <p:cNvSpPr/>
            <p:nvPr/>
          </p:nvSpPr>
          <p:spPr>
            <a:xfrm>
              <a:off x="4074697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27" name="Graphic 26" descr="Puzzle pieces outline">
              <a:extLst>
                <a:ext uri="{FF2B5EF4-FFF2-40B4-BE49-F238E27FC236}">
                  <a16:creationId xmlns:a16="http://schemas.microsoft.com/office/drawing/2014/main" id="{2B8B4A01-1F87-4ADE-D925-8D7C4727F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43984" y="3555486"/>
              <a:ext cx="1161288" cy="1161288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54884F7-7478-DDC0-394E-F0FC55927FD3}"/>
              </a:ext>
            </a:extLst>
          </p:cNvPr>
          <p:cNvGrpSpPr/>
          <p:nvPr/>
        </p:nvGrpSpPr>
        <p:grpSpPr>
          <a:xfrm>
            <a:off x="5078122" y="3190762"/>
            <a:ext cx="1828800" cy="1828800"/>
            <a:chOff x="6656294" y="3228975"/>
            <a:chExt cx="1828800" cy="18288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D1705B-865F-5CE5-0EE3-D6B22B2FCB21}"/>
                </a:ext>
              </a:extLst>
            </p:cNvPr>
            <p:cNvSpPr/>
            <p:nvPr/>
          </p:nvSpPr>
          <p:spPr>
            <a:xfrm>
              <a:off x="6656294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0" name="Graphic 29" descr="Bar chart outline">
              <a:extLst>
                <a:ext uri="{FF2B5EF4-FFF2-40B4-BE49-F238E27FC236}">
                  <a16:creationId xmlns:a16="http://schemas.microsoft.com/office/drawing/2014/main" id="{632DD9BA-9E95-DC03-647A-69629D42A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02359" y="3845203"/>
              <a:ext cx="626213" cy="626213"/>
            </a:xfrm>
            <a:prstGeom prst="rect">
              <a:avLst/>
            </a:prstGeom>
          </p:spPr>
        </p:pic>
        <p:pic>
          <p:nvPicPr>
            <p:cNvPr id="31" name="Graphic 30" descr="Bar chart outline">
              <a:extLst>
                <a:ext uri="{FF2B5EF4-FFF2-40B4-BE49-F238E27FC236}">
                  <a16:creationId xmlns:a16="http://schemas.microsoft.com/office/drawing/2014/main" id="{FCEF6EDE-62BE-8664-4322-DFF5AE5AD3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858881" y="3830268"/>
              <a:ext cx="626213" cy="626213"/>
            </a:xfrm>
            <a:prstGeom prst="rect">
              <a:avLst/>
            </a:prstGeom>
          </p:spPr>
        </p:pic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F9C73410-334A-668A-B217-CF451DDFF1A7}"/>
                </a:ext>
              </a:extLst>
            </p:cNvPr>
            <p:cNvSpPr/>
            <p:nvPr/>
          </p:nvSpPr>
          <p:spPr>
            <a:xfrm>
              <a:off x="7374232" y="4041647"/>
              <a:ext cx="462116" cy="256033"/>
            </a:xfrm>
            <a:prstGeom prst="rightArrow">
              <a:avLst>
                <a:gd name="adj1" fmla="val 50000"/>
                <a:gd name="adj2" fmla="val 3842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DA725121-B134-DDB6-FB74-A9E811B05622}"/>
                </a:ext>
              </a:extLst>
            </p:cNvPr>
            <p:cNvSpPr/>
            <p:nvPr/>
          </p:nvSpPr>
          <p:spPr>
            <a:xfrm>
              <a:off x="7334868" y="4067317"/>
              <a:ext cx="45719" cy="2011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1A8E06B-7E3F-5183-2897-A63EC7A12165}"/>
              </a:ext>
            </a:extLst>
          </p:cNvPr>
          <p:cNvGrpSpPr/>
          <p:nvPr/>
        </p:nvGrpSpPr>
        <p:grpSpPr>
          <a:xfrm>
            <a:off x="7290220" y="3190762"/>
            <a:ext cx="1828800" cy="1828800"/>
            <a:chOff x="7290220" y="3228975"/>
            <a:chExt cx="1828800" cy="18288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0B3A0B3-8A26-3EBC-E280-81776F48C312}"/>
                </a:ext>
              </a:extLst>
            </p:cNvPr>
            <p:cNvSpPr/>
            <p:nvPr/>
          </p:nvSpPr>
          <p:spPr>
            <a:xfrm>
              <a:off x="7290220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3018ADF-A5D0-F1F6-A85C-3211606A3BE3}"/>
                </a:ext>
              </a:extLst>
            </p:cNvPr>
            <p:cNvSpPr/>
            <p:nvPr/>
          </p:nvSpPr>
          <p:spPr>
            <a:xfrm>
              <a:off x="7626096" y="3845203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NUMBER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E61E592-A1E8-F6E8-F586-5BEA17FA2120}"/>
                </a:ext>
              </a:extLst>
            </p:cNvPr>
            <p:cNvSpPr/>
            <p:nvPr/>
          </p:nvSpPr>
          <p:spPr>
            <a:xfrm>
              <a:off x="7623048" y="4162195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1234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B4A665B-8475-92CE-D081-B6A8AED46B3D}"/>
              </a:ext>
            </a:extLst>
          </p:cNvPr>
          <p:cNvSpPr txBox="1"/>
          <p:nvPr/>
        </p:nvSpPr>
        <p:spPr>
          <a:xfrm>
            <a:off x="9273592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TIMELINESS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8BA5098-F089-E63A-22D6-0BA9E7F7C8B3}"/>
              </a:ext>
            </a:extLst>
          </p:cNvPr>
          <p:cNvGrpSpPr/>
          <p:nvPr/>
        </p:nvGrpSpPr>
        <p:grpSpPr>
          <a:xfrm>
            <a:off x="9451848" y="3190762"/>
            <a:ext cx="1828800" cy="1828800"/>
            <a:chOff x="9451848" y="3190762"/>
            <a:chExt cx="1828800" cy="18288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455FDF1-6E67-D30A-9C3C-DF9387D5285C}"/>
                </a:ext>
              </a:extLst>
            </p:cNvPr>
            <p:cNvSpPr/>
            <p:nvPr/>
          </p:nvSpPr>
          <p:spPr>
            <a:xfrm>
              <a:off x="9451848" y="3190762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43" name="Graphic 42" descr="Gauge outline">
              <a:extLst>
                <a:ext uri="{FF2B5EF4-FFF2-40B4-BE49-F238E27FC236}">
                  <a16:creationId xmlns:a16="http://schemas.microsoft.com/office/drawing/2014/main" id="{042A5AFC-AF1E-88CF-6751-FF69A6806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848088" y="3464453"/>
              <a:ext cx="1101713" cy="11017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1887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C0B8000-1C3A-8158-D31E-F3891762B23A}"/>
              </a:ext>
            </a:extLst>
          </p:cNvPr>
          <p:cNvSpPr txBox="1"/>
          <p:nvPr/>
        </p:nvSpPr>
        <p:spPr>
          <a:xfrm>
            <a:off x="526381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ACCURACY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F926B-D841-42EE-0A8F-532174EB1D28}"/>
              </a:ext>
            </a:extLst>
          </p:cNvPr>
          <p:cNvSpPr txBox="1"/>
          <p:nvPr/>
        </p:nvSpPr>
        <p:spPr>
          <a:xfrm>
            <a:off x="2696550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COMPLETENESS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1C8C26-B838-1F40-1578-E5C13D524073}"/>
              </a:ext>
            </a:extLst>
          </p:cNvPr>
          <p:cNvSpPr txBox="1"/>
          <p:nvPr/>
        </p:nvSpPr>
        <p:spPr>
          <a:xfrm>
            <a:off x="4892385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CONSISTENCY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A69F3A-2FA9-8F17-2406-C983604BD21B}"/>
              </a:ext>
            </a:extLst>
          </p:cNvPr>
          <p:cNvSpPr txBox="1"/>
          <p:nvPr/>
        </p:nvSpPr>
        <p:spPr>
          <a:xfrm>
            <a:off x="7111964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VALIDITY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D0C77A-D1D2-1971-74F2-95BEC30D7994}"/>
              </a:ext>
            </a:extLst>
          </p:cNvPr>
          <p:cNvSpPr txBox="1"/>
          <p:nvPr/>
        </p:nvSpPr>
        <p:spPr>
          <a:xfrm>
            <a:off x="2247900" y="422419"/>
            <a:ext cx="7696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DATA COMPLETENESS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502902-FD82-CDB0-EE33-AF23941D26B5}"/>
              </a:ext>
            </a:extLst>
          </p:cNvPr>
          <p:cNvSpPr txBox="1"/>
          <p:nvPr/>
        </p:nvSpPr>
        <p:spPr>
          <a:xfrm>
            <a:off x="1128808" y="1368436"/>
            <a:ext cx="993438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Good data completeness significantly reduces missing information.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49CFD6D-EC68-6E34-D0C2-2D3935EA3131}"/>
              </a:ext>
            </a:extLst>
          </p:cNvPr>
          <p:cNvGrpSpPr/>
          <p:nvPr/>
        </p:nvGrpSpPr>
        <p:grpSpPr>
          <a:xfrm>
            <a:off x="715860" y="3190762"/>
            <a:ext cx="1828800" cy="1828800"/>
            <a:chOff x="1493100" y="3269131"/>
            <a:chExt cx="1828800" cy="18288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1D22CCA-C7AD-5843-C283-3012F2A54A20}"/>
                </a:ext>
              </a:extLst>
            </p:cNvPr>
            <p:cNvSpPr/>
            <p:nvPr/>
          </p:nvSpPr>
          <p:spPr>
            <a:xfrm>
              <a:off x="1493100" y="3269131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" name="Graphic 2" descr="Employee badge outline">
              <a:extLst>
                <a:ext uri="{FF2B5EF4-FFF2-40B4-BE49-F238E27FC236}">
                  <a16:creationId xmlns:a16="http://schemas.microsoft.com/office/drawing/2014/main" id="{A4D43EA4-2896-C5E9-936A-1E6D63000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69708" y="4041647"/>
              <a:ext cx="671505" cy="671505"/>
            </a:xfrm>
            <a:prstGeom prst="rect">
              <a:avLst/>
            </a:prstGeom>
          </p:spPr>
        </p:pic>
        <p:pic>
          <p:nvPicPr>
            <p:cNvPr id="5" name="Graphic 4" descr="User outline">
              <a:extLst>
                <a:ext uri="{FF2B5EF4-FFF2-40B4-BE49-F238E27FC236}">
                  <a16:creationId xmlns:a16="http://schemas.microsoft.com/office/drawing/2014/main" id="{6E4EF9B7-59EF-4DBE-F71C-60E0D9C9F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67883" y="3578614"/>
              <a:ext cx="773930" cy="77393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7989A41-A30E-EDB1-FE95-0545B6715E68}"/>
              </a:ext>
            </a:extLst>
          </p:cNvPr>
          <p:cNvGrpSpPr/>
          <p:nvPr/>
        </p:nvGrpSpPr>
        <p:grpSpPr>
          <a:xfrm>
            <a:off x="2882288" y="3190762"/>
            <a:ext cx="1828800" cy="1828800"/>
            <a:chOff x="4074697" y="3228975"/>
            <a:chExt cx="1828800" cy="18288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AB43106-211B-0AAA-591A-E64AE2C453C3}"/>
                </a:ext>
              </a:extLst>
            </p:cNvPr>
            <p:cNvSpPr/>
            <p:nvPr/>
          </p:nvSpPr>
          <p:spPr>
            <a:xfrm>
              <a:off x="4074697" y="3228975"/>
              <a:ext cx="1828800" cy="1828800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27" name="Graphic 26" descr="Puzzle pieces outline">
              <a:extLst>
                <a:ext uri="{FF2B5EF4-FFF2-40B4-BE49-F238E27FC236}">
                  <a16:creationId xmlns:a16="http://schemas.microsoft.com/office/drawing/2014/main" id="{2B8B4A01-1F87-4ADE-D925-8D7C4727F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43984" y="3555486"/>
              <a:ext cx="1161288" cy="1161288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54884F7-7478-DDC0-394E-F0FC55927FD3}"/>
              </a:ext>
            </a:extLst>
          </p:cNvPr>
          <p:cNvGrpSpPr/>
          <p:nvPr/>
        </p:nvGrpSpPr>
        <p:grpSpPr>
          <a:xfrm>
            <a:off x="5078122" y="3190762"/>
            <a:ext cx="1828800" cy="1828800"/>
            <a:chOff x="6656294" y="3228975"/>
            <a:chExt cx="1828800" cy="18288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D1705B-865F-5CE5-0EE3-D6B22B2FCB21}"/>
                </a:ext>
              </a:extLst>
            </p:cNvPr>
            <p:cNvSpPr/>
            <p:nvPr/>
          </p:nvSpPr>
          <p:spPr>
            <a:xfrm>
              <a:off x="6656294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0" name="Graphic 29" descr="Bar chart outline">
              <a:extLst>
                <a:ext uri="{FF2B5EF4-FFF2-40B4-BE49-F238E27FC236}">
                  <a16:creationId xmlns:a16="http://schemas.microsoft.com/office/drawing/2014/main" id="{632DD9BA-9E95-DC03-647A-69629D42A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02359" y="3845203"/>
              <a:ext cx="626213" cy="626213"/>
            </a:xfrm>
            <a:prstGeom prst="rect">
              <a:avLst/>
            </a:prstGeom>
          </p:spPr>
        </p:pic>
        <p:pic>
          <p:nvPicPr>
            <p:cNvPr id="31" name="Graphic 30" descr="Bar chart outline">
              <a:extLst>
                <a:ext uri="{FF2B5EF4-FFF2-40B4-BE49-F238E27FC236}">
                  <a16:creationId xmlns:a16="http://schemas.microsoft.com/office/drawing/2014/main" id="{FCEF6EDE-62BE-8664-4322-DFF5AE5AD3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858881" y="3830268"/>
              <a:ext cx="626213" cy="626213"/>
            </a:xfrm>
            <a:prstGeom prst="rect">
              <a:avLst/>
            </a:prstGeom>
          </p:spPr>
        </p:pic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F9C73410-334A-668A-B217-CF451DDFF1A7}"/>
                </a:ext>
              </a:extLst>
            </p:cNvPr>
            <p:cNvSpPr/>
            <p:nvPr/>
          </p:nvSpPr>
          <p:spPr>
            <a:xfrm>
              <a:off x="7374232" y="4041647"/>
              <a:ext cx="462116" cy="256033"/>
            </a:xfrm>
            <a:prstGeom prst="rightArrow">
              <a:avLst>
                <a:gd name="adj1" fmla="val 50000"/>
                <a:gd name="adj2" fmla="val 3842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DA725121-B134-DDB6-FB74-A9E811B05622}"/>
                </a:ext>
              </a:extLst>
            </p:cNvPr>
            <p:cNvSpPr/>
            <p:nvPr/>
          </p:nvSpPr>
          <p:spPr>
            <a:xfrm>
              <a:off x="7334868" y="4067317"/>
              <a:ext cx="45719" cy="2011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1A8E06B-7E3F-5183-2897-A63EC7A12165}"/>
              </a:ext>
            </a:extLst>
          </p:cNvPr>
          <p:cNvGrpSpPr/>
          <p:nvPr/>
        </p:nvGrpSpPr>
        <p:grpSpPr>
          <a:xfrm>
            <a:off x="7290220" y="3190762"/>
            <a:ext cx="1828800" cy="1828800"/>
            <a:chOff x="7290220" y="3228975"/>
            <a:chExt cx="1828800" cy="18288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0B3A0B3-8A26-3EBC-E280-81776F48C312}"/>
                </a:ext>
              </a:extLst>
            </p:cNvPr>
            <p:cNvSpPr/>
            <p:nvPr/>
          </p:nvSpPr>
          <p:spPr>
            <a:xfrm>
              <a:off x="7290220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3018ADF-A5D0-F1F6-A85C-3211606A3BE3}"/>
                </a:ext>
              </a:extLst>
            </p:cNvPr>
            <p:cNvSpPr/>
            <p:nvPr/>
          </p:nvSpPr>
          <p:spPr>
            <a:xfrm>
              <a:off x="7626096" y="3845203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NUMBER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E61E592-A1E8-F6E8-F586-5BEA17FA2120}"/>
                </a:ext>
              </a:extLst>
            </p:cNvPr>
            <p:cNvSpPr/>
            <p:nvPr/>
          </p:nvSpPr>
          <p:spPr>
            <a:xfrm>
              <a:off x="7623048" y="4162195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1234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B4A665B-8475-92CE-D081-B6A8AED46B3D}"/>
              </a:ext>
            </a:extLst>
          </p:cNvPr>
          <p:cNvSpPr txBox="1"/>
          <p:nvPr/>
        </p:nvSpPr>
        <p:spPr>
          <a:xfrm>
            <a:off x="9273592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TIMELINESS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8BA5098-F089-E63A-22D6-0BA9E7F7C8B3}"/>
              </a:ext>
            </a:extLst>
          </p:cNvPr>
          <p:cNvGrpSpPr/>
          <p:nvPr/>
        </p:nvGrpSpPr>
        <p:grpSpPr>
          <a:xfrm>
            <a:off x="9451848" y="3190762"/>
            <a:ext cx="1828800" cy="1828800"/>
            <a:chOff x="9451848" y="3190762"/>
            <a:chExt cx="1828800" cy="18288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455FDF1-6E67-D30A-9C3C-DF9387D5285C}"/>
                </a:ext>
              </a:extLst>
            </p:cNvPr>
            <p:cNvSpPr/>
            <p:nvPr/>
          </p:nvSpPr>
          <p:spPr>
            <a:xfrm>
              <a:off x="9451848" y="3190762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43" name="Graphic 42" descr="Gauge outline">
              <a:extLst>
                <a:ext uri="{FF2B5EF4-FFF2-40B4-BE49-F238E27FC236}">
                  <a16:creationId xmlns:a16="http://schemas.microsoft.com/office/drawing/2014/main" id="{042A5AFC-AF1E-88CF-6751-FF69A6806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848088" y="3464453"/>
              <a:ext cx="1101713" cy="11017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16483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C0B8000-1C3A-8158-D31E-F3891762B23A}"/>
              </a:ext>
            </a:extLst>
          </p:cNvPr>
          <p:cNvSpPr txBox="1"/>
          <p:nvPr/>
        </p:nvSpPr>
        <p:spPr>
          <a:xfrm>
            <a:off x="526381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ACCURACY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F926B-D841-42EE-0A8F-532174EB1D28}"/>
              </a:ext>
            </a:extLst>
          </p:cNvPr>
          <p:cNvSpPr txBox="1"/>
          <p:nvPr/>
        </p:nvSpPr>
        <p:spPr>
          <a:xfrm>
            <a:off x="2696550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COMPLETENESS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1C8C26-B838-1F40-1578-E5C13D524073}"/>
              </a:ext>
            </a:extLst>
          </p:cNvPr>
          <p:cNvSpPr txBox="1"/>
          <p:nvPr/>
        </p:nvSpPr>
        <p:spPr>
          <a:xfrm>
            <a:off x="4892385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CONSISTENCY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A69F3A-2FA9-8F17-2406-C983604BD21B}"/>
              </a:ext>
            </a:extLst>
          </p:cNvPr>
          <p:cNvSpPr txBox="1"/>
          <p:nvPr/>
        </p:nvSpPr>
        <p:spPr>
          <a:xfrm>
            <a:off x="7111964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VALIDITY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D0C77A-D1D2-1971-74F2-95BEC30D7994}"/>
              </a:ext>
            </a:extLst>
          </p:cNvPr>
          <p:cNvSpPr txBox="1"/>
          <p:nvPr/>
        </p:nvSpPr>
        <p:spPr>
          <a:xfrm>
            <a:off x="2247900" y="422419"/>
            <a:ext cx="7696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DATA CONSISTENCY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502902-FD82-CDB0-EE33-AF23941D26B5}"/>
              </a:ext>
            </a:extLst>
          </p:cNvPr>
          <p:cNvSpPr txBox="1"/>
          <p:nvPr/>
        </p:nvSpPr>
        <p:spPr>
          <a:xfrm>
            <a:off x="1128808" y="1368436"/>
            <a:ext cx="993438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Good data consistency is when source data and delivered data match.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49CFD6D-EC68-6E34-D0C2-2D3935EA3131}"/>
              </a:ext>
            </a:extLst>
          </p:cNvPr>
          <p:cNvGrpSpPr/>
          <p:nvPr/>
        </p:nvGrpSpPr>
        <p:grpSpPr>
          <a:xfrm>
            <a:off x="715860" y="3190762"/>
            <a:ext cx="1828800" cy="1828800"/>
            <a:chOff x="1493100" y="3269131"/>
            <a:chExt cx="1828800" cy="18288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1D22CCA-C7AD-5843-C283-3012F2A54A20}"/>
                </a:ext>
              </a:extLst>
            </p:cNvPr>
            <p:cNvSpPr/>
            <p:nvPr/>
          </p:nvSpPr>
          <p:spPr>
            <a:xfrm>
              <a:off x="1493100" y="3269131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" name="Graphic 2" descr="Employee badge outline">
              <a:extLst>
                <a:ext uri="{FF2B5EF4-FFF2-40B4-BE49-F238E27FC236}">
                  <a16:creationId xmlns:a16="http://schemas.microsoft.com/office/drawing/2014/main" id="{A4D43EA4-2896-C5E9-936A-1E6D63000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69708" y="4041647"/>
              <a:ext cx="671505" cy="671505"/>
            </a:xfrm>
            <a:prstGeom prst="rect">
              <a:avLst/>
            </a:prstGeom>
          </p:spPr>
        </p:pic>
        <p:pic>
          <p:nvPicPr>
            <p:cNvPr id="5" name="Graphic 4" descr="User outline">
              <a:extLst>
                <a:ext uri="{FF2B5EF4-FFF2-40B4-BE49-F238E27FC236}">
                  <a16:creationId xmlns:a16="http://schemas.microsoft.com/office/drawing/2014/main" id="{6E4EF9B7-59EF-4DBE-F71C-60E0D9C9F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67883" y="3578614"/>
              <a:ext cx="773930" cy="77393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7989A41-A30E-EDB1-FE95-0545B6715E68}"/>
              </a:ext>
            </a:extLst>
          </p:cNvPr>
          <p:cNvGrpSpPr/>
          <p:nvPr/>
        </p:nvGrpSpPr>
        <p:grpSpPr>
          <a:xfrm>
            <a:off x="2882288" y="3190762"/>
            <a:ext cx="1828800" cy="1828800"/>
            <a:chOff x="4074697" y="3228975"/>
            <a:chExt cx="1828800" cy="18288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AB43106-211B-0AAA-591A-E64AE2C453C3}"/>
                </a:ext>
              </a:extLst>
            </p:cNvPr>
            <p:cNvSpPr/>
            <p:nvPr/>
          </p:nvSpPr>
          <p:spPr>
            <a:xfrm>
              <a:off x="4074697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27" name="Graphic 26" descr="Puzzle pieces outline">
              <a:extLst>
                <a:ext uri="{FF2B5EF4-FFF2-40B4-BE49-F238E27FC236}">
                  <a16:creationId xmlns:a16="http://schemas.microsoft.com/office/drawing/2014/main" id="{2B8B4A01-1F87-4ADE-D925-8D7C4727F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43984" y="3555486"/>
              <a:ext cx="1161288" cy="1161288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54884F7-7478-DDC0-394E-F0FC55927FD3}"/>
              </a:ext>
            </a:extLst>
          </p:cNvPr>
          <p:cNvGrpSpPr/>
          <p:nvPr/>
        </p:nvGrpSpPr>
        <p:grpSpPr>
          <a:xfrm>
            <a:off x="5078122" y="3190762"/>
            <a:ext cx="1828800" cy="1828800"/>
            <a:chOff x="6656294" y="3228975"/>
            <a:chExt cx="1828800" cy="18288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D1705B-865F-5CE5-0EE3-D6B22B2FCB21}"/>
                </a:ext>
              </a:extLst>
            </p:cNvPr>
            <p:cNvSpPr/>
            <p:nvPr/>
          </p:nvSpPr>
          <p:spPr>
            <a:xfrm>
              <a:off x="6656294" y="3228975"/>
              <a:ext cx="1828800" cy="1828800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0" name="Graphic 29" descr="Bar chart outline">
              <a:extLst>
                <a:ext uri="{FF2B5EF4-FFF2-40B4-BE49-F238E27FC236}">
                  <a16:creationId xmlns:a16="http://schemas.microsoft.com/office/drawing/2014/main" id="{632DD9BA-9E95-DC03-647A-69629D42A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02359" y="3845203"/>
              <a:ext cx="626213" cy="626213"/>
            </a:xfrm>
            <a:prstGeom prst="rect">
              <a:avLst/>
            </a:prstGeom>
          </p:spPr>
        </p:pic>
        <p:pic>
          <p:nvPicPr>
            <p:cNvPr id="31" name="Graphic 30" descr="Bar chart outline">
              <a:extLst>
                <a:ext uri="{FF2B5EF4-FFF2-40B4-BE49-F238E27FC236}">
                  <a16:creationId xmlns:a16="http://schemas.microsoft.com/office/drawing/2014/main" id="{FCEF6EDE-62BE-8664-4322-DFF5AE5AD3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858881" y="3830268"/>
              <a:ext cx="626213" cy="626213"/>
            </a:xfrm>
            <a:prstGeom prst="rect">
              <a:avLst/>
            </a:prstGeom>
          </p:spPr>
        </p:pic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F9C73410-334A-668A-B217-CF451DDFF1A7}"/>
                </a:ext>
              </a:extLst>
            </p:cNvPr>
            <p:cNvSpPr/>
            <p:nvPr/>
          </p:nvSpPr>
          <p:spPr>
            <a:xfrm>
              <a:off x="7374232" y="4041647"/>
              <a:ext cx="462116" cy="256033"/>
            </a:xfrm>
            <a:prstGeom prst="rightArrow">
              <a:avLst>
                <a:gd name="adj1" fmla="val 50000"/>
                <a:gd name="adj2" fmla="val 3842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DA725121-B134-DDB6-FB74-A9E811B05622}"/>
                </a:ext>
              </a:extLst>
            </p:cNvPr>
            <p:cNvSpPr/>
            <p:nvPr/>
          </p:nvSpPr>
          <p:spPr>
            <a:xfrm>
              <a:off x="7334868" y="4067317"/>
              <a:ext cx="45719" cy="2011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1A8E06B-7E3F-5183-2897-A63EC7A12165}"/>
              </a:ext>
            </a:extLst>
          </p:cNvPr>
          <p:cNvGrpSpPr/>
          <p:nvPr/>
        </p:nvGrpSpPr>
        <p:grpSpPr>
          <a:xfrm>
            <a:off x="7290220" y="3190762"/>
            <a:ext cx="1828800" cy="1828800"/>
            <a:chOff x="7290220" y="3228975"/>
            <a:chExt cx="1828800" cy="18288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0B3A0B3-8A26-3EBC-E280-81776F48C312}"/>
                </a:ext>
              </a:extLst>
            </p:cNvPr>
            <p:cNvSpPr/>
            <p:nvPr/>
          </p:nvSpPr>
          <p:spPr>
            <a:xfrm>
              <a:off x="7290220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3018ADF-A5D0-F1F6-A85C-3211606A3BE3}"/>
                </a:ext>
              </a:extLst>
            </p:cNvPr>
            <p:cNvSpPr/>
            <p:nvPr/>
          </p:nvSpPr>
          <p:spPr>
            <a:xfrm>
              <a:off x="7626096" y="3845203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NUMBER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E61E592-A1E8-F6E8-F586-5BEA17FA2120}"/>
                </a:ext>
              </a:extLst>
            </p:cNvPr>
            <p:cNvSpPr/>
            <p:nvPr/>
          </p:nvSpPr>
          <p:spPr>
            <a:xfrm>
              <a:off x="7623048" y="4162195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1234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B4A665B-8475-92CE-D081-B6A8AED46B3D}"/>
              </a:ext>
            </a:extLst>
          </p:cNvPr>
          <p:cNvSpPr txBox="1"/>
          <p:nvPr/>
        </p:nvSpPr>
        <p:spPr>
          <a:xfrm>
            <a:off x="9273592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TIMELINESS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8BA5098-F089-E63A-22D6-0BA9E7F7C8B3}"/>
              </a:ext>
            </a:extLst>
          </p:cNvPr>
          <p:cNvGrpSpPr/>
          <p:nvPr/>
        </p:nvGrpSpPr>
        <p:grpSpPr>
          <a:xfrm>
            <a:off x="9451848" y="3190762"/>
            <a:ext cx="1828800" cy="1828800"/>
            <a:chOff x="9451848" y="3190762"/>
            <a:chExt cx="1828800" cy="18288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455FDF1-6E67-D30A-9C3C-DF9387D5285C}"/>
                </a:ext>
              </a:extLst>
            </p:cNvPr>
            <p:cNvSpPr/>
            <p:nvPr/>
          </p:nvSpPr>
          <p:spPr>
            <a:xfrm>
              <a:off x="9451848" y="3190762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43" name="Graphic 42" descr="Gauge outline">
              <a:extLst>
                <a:ext uri="{FF2B5EF4-FFF2-40B4-BE49-F238E27FC236}">
                  <a16:creationId xmlns:a16="http://schemas.microsoft.com/office/drawing/2014/main" id="{042A5AFC-AF1E-88CF-6751-FF69A6806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848088" y="3464453"/>
              <a:ext cx="1101713" cy="11017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02584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C0B8000-1C3A-8158-D31E-F3891762B23A}"/>
              </a:ext>
            </a:extLst>
          </p:cNvPr>
          <p:cNvSpPr txBox="1"/>
          <p:nvPr/>
        </p:nvSpPr>
        <p:spPr>
          <a:xfrm>
            <a:off x="526381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ACCURACY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F926B-D841-42EE-0A8F-532174EB1D28}"/>
              </a:ext>
            </a:extLst>
          </p:cNvPr>
          <p:cNvSpPr txBox="1"/>
          <p:nvPr/>
        </p:nvSpPr>
        <p:spPr>
          <a:xfrm>
            <a:off x="2696550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COMPLETENESS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1C8C26-B838-1F40-1578-E5C13D524073}"/>
              </a:ext>
            </a:extLst>
          </p:cNvPr>
          <p:cNvSpPr txBox="1"/>
          <p:nvPr/>
        </p:nvSpPr>
        <p:spPr>
          <a:xfrm>
            <a:off x="4892385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CONSISTENCY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A69F3A-2FA9-8F17-2406-C983604BD21B}"/>
              </a:ext>
            </a:extLst>
          </p:cNvPr>
          <p:cNvSpPr txBox="1"/>
          <p:nvPr/>
        </p:nvSpPr>
        <p:spPr>
          <a:xfrm>
            <a:off x="7111964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VALIDITY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D0C77A-D1D2-1971-74F2-95BEC30D7994}"/>
              </a:ext>
            </a:extLst>
          </p:cNvPr>
          <p:cNvSpPr txBox="1"/>
          <p:nvPr/>
        </p:nvSpPr>
        <p:spPr>
          <a:xfrm>
            <a:off x="2247900" y="422419"/>
            <a:ext cx="7696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DATA VALIDITY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502902-FD82-CDB0-EE33-AF23941D26B5}"/>
              </a:ext>
            </a:extLst>
          </p:cNvPr>
          <p:cNvSpPr txBox="1"/>
          <p:nvPr/>
        </p:nvSpPr>
        <p:spPr>
          <a:xfrm>
            <a:off x="1128808" y="1368436"/>
            <a:ext cx="993438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Information that fits the defined data parameters is considered valid.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49CFD6D-EC68-6E34-D0C2-2D3935EA3131}"/>
              </a:ext>
            </a:extLst>
          </p:cNvPr>
          <p:cNvGrpSpPr/>
          <p:nvPr/>
        </p:nvGrpSpPr>
        <p:grpSpPr>
          <a:xfrm>
            <a:off x="715860" y="3190762"/>
            <a:ext cx="1828800" cy="1828800"/>
            <a:chOff x="1493100" y="3269131"/>
            <a:chExt cx="1828800" cy="18288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1D22CCA-C7AD-5843-C283-3012F2A54A20}"/>
                </a:ext>
              </a:extLst>
            </p:cNvPr>
            <p:cNvSpPr/>
            <p:nvPr/>
          </p:nvSpPr>
          <p:spPr>
            <a:xfrm>
              <a:off x="1493100" y="3269131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" name="Graphic 2" descr="Employee badge outline">
              <a:extLst>
                <a:ext uri="{FF2B5EF4-FFF2-40B4-BE49-F238E27FC236}">
                  <a16:creationId xmlns:a16="http://schemas.microsoft.com/office/drawing/2014/main" id="{A4D43EA4-2896-C5E9-936A-1E6D63000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69708" y="4041647"/>
              <a:ext cx="671505" cy="671505"/>
            </a:xfrm>
            <a:prstGeom prst="rect">
              <a:avLst/>
            </a:prstGeom>
          </p:spPr>
        </p:pic>
        <p:pic>
          <p:nvPicPr>
            <p:cNvPr id="5" name="Graphic 4" descr="User outline">
              <a:extLst>
                <a:ext uri="{FF2B5EF4-FFF2-40B4-BE49-F238E27FC236}">
                  <a16:creationId xmlns:a16="http://schemas.microsoft.com/office/drawing/2014/main" id="{6E4EF9B7-59EF-4DBE-F71C-60E0D9C9F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67883" y="3578614"/>
              <a:ext cx="773930" cy="77393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7989A41-A30E-EDB1-FE95-0545B6715E68}"/>
              </a:ext>
            </a:extLst>
          </p:cNvPr>
          <p:cNvGrpSpPr/>
          <p:nvPr/>
        </p:nvGrpSpPr>
        <p:grpSpPr>
          <a:xfrm>
            <a:off x="2882288" y="3190762"/>
            <a:ext cx="1828800" cy="1828800"/>
            <a:chOff x="4074697" y="3228975"/>
            <a:chExt cx="1828800" cy="18288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AB43106-211B-0AAA-591A-E64AE2C453C3}"/>
                </a:ext>
              </a:extLst>
            </p:cNvPr>
            <p:cNvSpPr/>
            <p:nvPr/>
          </p:nvSpPr>
          <p:spPr>
            <a:xfrm>
              <a:off x="4074697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27" name="Graphic 26" descr="Puzzle pieces outline">
              <a:extLst>
                <a:ext uri="{FF2B5EF4-FFF2-40B4-BE49-F238E27FC236}">
                  <a16:creationId xmlns:a16="http://schemas.microsoft.com/office/drawing/2014/main" id="{2B8B4A01-1F87-4ADE-D925-8D7C4727F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43984" y="3555486"/>
              <a:ext cx="1161288" cy="1161288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54884F7-7478-DDC0-394E-F0FC55927FD3}"/>
              </a:ext>
            </a:extLst>
          </p:cNvPr>
          <p:cNvGrpSpPr/>
          <p:nvPr/>
        </p:nvGrpSpPr>
        <p:grpSpPr>
          <a:xfrm>
            <a:off x="5078122" y="3190762"/>
            <a:ext cx="1828800" cy="1828800"/>
            <a:chOff x="6656294" y="3228975"/>
            <a:chExt cx="1828800" cy="18288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D1705B-865F-5CE5-0EE3-D6B22B2FCB21}"/>
                </a:ext>
              </a:extLst>
            </p:cNvPr>
            <p:cNvSpPr/>
            <p:nvPr/>
          </p:nvSpPr>
          <p:spPr>
            <a:xfrm>
              <a:off x="6656294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0" name="Graphic 29" descr="Bar chart outline">
              <a:extLst>
                <a:ext uri="{FF2B5EF4-FFF2-40B4-BE49-F238E27FC236}">
                  <a16:creationId xmlns:a16="http://schemas.microsoft.com/office/drawing/2014/main" id="{632DD9BA-9E95-DC03-647A-69629D42A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02359" y="3845203"/>
              <a:ext cx="626213" cy="626213"/>
            </a:xfrm>
            <a:prstGeom prst="rect">
              <a:avLst/>
            </a:prstGeom>
          </p:spPr>
        </p:pic>
        <p:pic>
          <p:nvPicPr>
            <p:cNvPr id="31" name="Graphic 30" descr="Bar chart outline">
              <a:extLst>
                <a:ext uri="{FF2B5EF4-FFF2-40B4-BE49-F238E27FC236}">
                  <a16:creationId xmlns:a16="http://schemas.microsoft.com/office/drawing/2014/main" id="{FCEF6EDE-62BE-8664-4322-DFF5AE5AD3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858881" y="3830268"/>
              <a:ext cx="626213" cy="626213"/>
            </a:xfrm>
            <a:prstGeom prst="rect">
              <a:avLst/>
            </a:prstGeom>
          </p:spPr>
        </p:pic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F9C73410-334A-668A-B217-CF451DDFF1A7}"/>
                </a:ext>
              </a:extLst>
            </p:cNvPr>
            <p:cNvSpPr/>
            <p:nvPr/>
          </p:nvSpPr>
          <p:spPr>
            <a:xfrm>
              <a:off x="7374232" y="4041647"/>
              <a:ext cx="462116" cy="256033"/>
            </a:xfrm>
            <a:prstGeom prst="rightArrow">
              <a:avLst>
                <a:gd name="adj1" fmla="val 50000"/>
                <a:gd name="adj2" fmla="val 3842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DA725121-B134-DDB6-FB74-A9E811B05622}"/>
                </a:ext>
              </a:extLst>
            </p:cNvPr>
            <p:cNvSpPr/>
            <p:nvPr/>
          </p:nvSpPr>
          <p:spPr>
            <a:xfrm>
              <a:off x="7334868" y="4067317"/>
              <a:ext cx="45719" cy="2011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1A8E06B-7E3F-5183-2897-A63EC7A12165}"/>
              </a:ext>
            </a:extLst>
          </p:cNvPr>
          <p:cNvGrpSpPr/>
          <p:nvPr/>
        </p:nvGrpSpPr>
        <p:grpSpPr>
          <a:xfrm>
            <a:off x="7290220" y="3190762"/>
            <a:ext cx="1828800" cy="1828800"/>
            <a:chOff x="7290220" y="3228975"/>
            <a:chExt cx="1828800" cy="18288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0B3A0B3-8A26-3EBC-E280-81776F48C312}"/>
                </a:ext>
              </a:extLst>
            </p:cNvPr>
            <p:cNvSpPr/>
            <p:nvPr/>
          </p:nvSpPr>
          <p:spPr>
            <a:xfrm>
              <a:off x="7290220" y="3228975"/>
              <a:ext cx="1828800" cy="1828800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3018ADF-A5D0-F1F6-A85C-3211606A3BE3}"/>
                </a:ext>
              </a:extLst>
            </p:cNvPr>
            <p:cNvSpPr/>
            <p:nvPr/>
          </p:nvSpPr>
          <p:spPr>
            <a:xfrm>
              <a:off x="7626096" y="3845203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NUMBER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E61E592-A1E8-F6E8-F586-5BEA17FA2120}"/>
                </a:ext>
              </a:extLst>
            </p:cNvPr>
            <p:cNvSpPr/>
            <p:nvPr/>
          </p:nvSpPr>
          <p:spPr>
            <a:xfrm>
              <a:off x="7623048" y="4162195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1234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B4A665B-8475-92CE-D081-B6A8AED46B3D}"/>
              </a:ext>
            </a:extLst>
          </p:cNvPr>
          <p:cNvSpPr txBox="1"/>
          <p:nvPr/>
        </p:nvSpPr>
        <p:spPr>
          <a:xfrm>
            <a:off x="9273592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TIMELINESS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8BA5098-F089-E63A-22D6-0BA9E7F7C8B3}"/>
              </a:ext>
            </a:extLst>
          </p:cNvPr>
          <p:cNvGrpSpPr/>
          <p:nvPr/>
        </p:nvGrpSpPr>
        <p:grpSpPr>
          <a:xfrm>
            <a:off x="9451848" y="3190762"/>
            <a:ext cx="1828800" cy="1828800"/>
            <a:chOff x="9451848" y="3190762"/>
            <a:chExt cx="1828800" cy="18288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455FDF1-6E67-D30A-9C3C-DF9387D5285C}"/>
                </a:ext>
              </a:extLst>
            </p:cNvPr>
            <p:cNvSpPr/>
            <p:nvPr/>
          </p:nvSpPr>
          <p:spPr>
            <a:xfrm>
              <a:off x="9451848" y="3190762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43" name="Graphic 42" descr="Gauge outline">
              <a:extLst>
                <a:ext uri="{FF2B5EF4-FFF2-40B4-BE49-F238E27FC236}">
                  <a16:creationId xmlns:a16="http://schemas.microsoft.com/office/drawing/2014/main" id="{042A5AFC-AF1E-88CF-6751-FF69A6806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848088" y="3464453"/>
              <a:ext cx="1101713" cy="11017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005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C0B8000-1C3A-8158-D31E-F3891762B23A}"/>
              </a:ext>
            </a:extLst>
          </p:cNvPr>
          <p:cNvSpPr txBox="1"/>
          <p:nvPr/>
        </p:nvSpPr>
        <p:spPr>
          <a:xfrm>
            <a:off x="526381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ACCURACY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F926B-D841-42EE-0A8F-532174EB1D28}"/>
              </a:ext>
            </a:extLst>
          </p:cNvPr>
          <p:cNvSpPr txBox="1"/>
          <p:nvPr/>
        </p:nvSpPr>
        <p:spPr>
          <a:xfrm>
            <a:off x="2696550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COMPLETENESS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1C8C26-B838-1F40-1578-E5C13D524073}"/>
              </a:ext>
            </a:extLst>
          </p:cNvPr>
          <p:cNvSpPr txBox="1"/>
          <p:nvPr/>
        </p:nvSpPr>
        <p:spPr>
          <a:xfrm>
            <a:off x="4892385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CONSISTENCY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A69F3A-2FA9-8F17-2406-C983604BD21B}"/>
              </a:ext>
            </a:extLst>
          </p:cNvPr>
          <p:cNvSpPr txBox="1"/>
          <p:nvPr/>
        </p:nvSpPr>
        <p:spPr>
          <a:xfrm>
            <a:off x="7111964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VALIDITY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D0C77A-D1D2-1971-74F2-95BEC30D7994}"/>
              </a:ext>
            </a:extLst>
          </p:cNvPr>
          <p:cNvSpPr txBox="1"/>
          <p:nvPr/>
        </p:nvSpPr>
        <p:spPr>
          <a:xfrm>
            <a:off x="2247900" y="422419"/>
            <a:ext cx="7696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DATA TIMELINESS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502902-FD82-CDB0-EE33-AF23941D26B5}"/>
              </a:ext>
            </a:extLst>
          </p:cNvPr>
          <p:cNvSpPr txBox="1"/>
          <p:nvPr/>
        </p:nvSpPr>
        <p:spPr>
          <a:xfrm>
            <a:off x="564404" y="1368436"/>
            <a:ext cx="1106319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Data snapshots that refresh within the defined frequency are considered timely.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49CFD6D-EC68-6E34-D0C2-2D3935EA3131}"/>
              </a:ext>
            </a:extLst>
          </p:cNvPr>
          <p:cNvGrpSpPr/>
          <p:nvPr/>
        </p:nvGrpSpPr>
        <p:grpSpPr>
          <a:xfrm>
            <a:off x="715860" y="3190762"/>
            <a:ext cx="1828800" cy="1828800"/>
            <a:chOff x="1493100" y="3269131"/>
            <a:chExt cx="1828800" cy="18288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1D22CCA-C7AD-5843-C283-3012F2A54A20}"/>
                </a:ext>
              </a:extLst>
            </p:cNvPr>
            <p:cNvSpPr/>
            <p:nvPr/>
          </p:nvSpPr>
          <p:spPr>
            <a:xfrm>
              <a:off x="1493100" y="3269131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" name="Graphic 2" descr="Employee badge outline">
              <a:extLst>
                <a:ext uri="{FF2B5EF4-FFF2-40B4-BE49-F238E27FC236}">
                  <a16:creationId xmlns:a16="http://schemas.microsoft.com/office/drawing/2014/main" id="{A4D43EA4-2896-C5E9-936A-1E6D63000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69708" y="4041647"/>
              <a:ext cx="671505" cy="671505"/>
            </a:xfrm>
            <a:prstGeom prst="rect">
              <a:avLst/>
            </a:prstGeom>
          </p:spPr>
        </p:pic>
        <p:pic>
          <p:nvPicPr>
            <p:cNvPr id="5" name="Graphic 4" descr="User outline">
              <a:extLst>
                <a:ext uri="{FF2B5EF4-FFF2-40B4-BE49-F238E27FC236}">
                  <a16:creationId xmlns:a16="http://schemas.microsoft.com/office/drawing/2014/main" id="{6E4EF9B7-59EF-4DBE-F71C-60E0D9C9F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67883" y="3578614"/>
              <a:ext cx="773930" cy="77393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7989A41-A30E-EDB1-FE95-0545B6715E68}"/>
              </a:ext>
            </a:extLst>
          </p:cNvPr>
          <p:cNvGrpSpPr/>
          <p:nvPr/>
        </p:nvGrpSpPr>
        <p:grpSpPr>
          <a:xfrm>
            <a:off x="2882288" y="3190762"/>
            <a:ext cx="1828800" cy="1828800"/>
            <a:chOff x="4074697" y="3228975"/>
            <a:chExt cx="1828800" cy="18288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AB43106-211B-0AAA-591A-E64AE2C453C3}"/>
                </a:ext>
              </a:extLst>
            </p:cNvPr>
            <p:cNvSpPr/>
            <p:nvPr/>
          </p:nvSpPr>
          <p:spPr>
            <a:xfrm>
              <a:off x="4074697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27" name="Graphic 26" descr="Puzzle pieces outline">
              <a:extLst>
                <a:ext uri="{FF2B5EF4-FFF2-40B4-BE49-F238E27FC236}">
                  <a16:creationId xmlns:a16="http://schemas.microsoft.com/office/drawing/2014/main" id="{2B8B4A01-1F87-4ADE-D925-8D7C4727F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43984" y="3555486"/>
              <a:ext cx="1161288" cy="1161288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54884F7-7478-DDC0-394E-F0FC55927FD3}"/>
              </a:ext>
            </a:extLst>
          </p:cNvPr>
          <p:cNvGrpSpPr/>
          <p:nvPr/>
        </p:nvGrpSpPr>
        <p:grpSpPr>
          <a:xfrm>
            <a:off x="5078122" y="3190762"/>
            <a:ext cx="1828800" cy="1828800"/>
            <a:chOff x="6656294" y="3228975"/>
            <a:chExt cx="1828800" cy="18288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D1705B-865F-5CE5-0EE3-D6B22B2FCB21}"/>
                </a:ext>
              </a:extLst>
            </p:cNvPr>
            <p:cNvSpPr/>
            <p:nvPr/>
          </p:nvSpPr>
          <p:spPr>
            <a:xfrm>
              <a:off x="6656294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30" name="Graphic 29" descr="Bar chart outline">
              <a:extLst>
                <a:ext uri="{FF2B5EF4-FFF2-40B4-BE49-F238E27FC236}">
                  <a16:creationId xmlns:a16="http://schemas.microsoft.com/office/drawing/2014/main" id="{632DD9BA-9E95-DC03-647A-69629D42A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02359" y="3845203"/>
              <a:ext cx="626213" cy="626213"/>
            </a:xfrm>
            <a:prstGeom prst="rect">
              <a:avLst/>
            </a:prstGeom>
          </p:spPr>
        </p:pic>
        <p:pic>
          <p:nvPicPr>
            <p:cNvPr id="31" name="Graphic 30" descr="Bar chart outline">
              <a:extLst>
                <a:ext uri="{FF2B5EF4-FFF2-40B4-BE49-F238E27FC236}">
                  <a16:creationId xmlns:a16="http://schemas.microsoft.com/office/drawing/2014/main" id="{FCEF6EDE-62BE-8664-4322-DFF5AE5AD3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858881" y="3830268"/>
              <a:ext cx="626213" cy="626213"/>
            </a:xfrm>
            <a:prstGeom prst="rect">
              <a:avLst/>
            </a:prstGeom>
          </p:spPr>
        </p:pic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F9C73410-334A-668A-B217-CF451DDFF1A7}"/>
                </a:ext>
              </a:extLst>
            </p:cNvPr>
            <p:cNvSpPr/>
            <p:nvPr/>
          </p:nvSpPr>
          <p:spPr>
            <a:xfrm>
              <a:off x="7374232" y="4041647"/>
              <a:ext cx="462116" cy="256033"/>
            </a:xfrm>
            <a:prstGeom prst="rightArrow">
              <a:avLst>
                <a:gd name="adj1" fmla="val 50000"/>
                <a:gd name="adj2" fmla="val 3842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DA725121-B134-DDB6-FB74-A9E811B05622}"/>
                </a:ext>
              </a:extLst>
            </p:cNvPr>
            <p:cNvSpPr/>
            <p:nvPr/>
          </p:nvSpPr>
          <p:spPr>
            <a:xfrm>
              <a:off x="7334868" y="4067317"/>
              <a:ext cx="45719" cy="2011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1A8E06B-7E3F-5183-2897-A63EC7A12165}"/>
              </a:ext>
            </a:extLst>
          </p:cNvPr>
          <p:cNvGrpSpPr/>
          <p:nvPr/>
        </p:nvGrpSpPr>
        <p:grpSpPr>
          <a:xfrm>
            <a:off x="7290220" y="3190762"/>
            <a:ext cx="1828800" cy="1828800"/>
            <a:chOff x="7290220" y="3228975"/>
            <a:chExt cx="1828800" cy="18288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0B3A0B3-8A26-3EBC-E280-81776F48C312}"/>
                </a:ext>
              </a:extLst>
            </p:cNvPr>
            <p:cNvSpPr/>
            <p:nvPr/>
          </p:nvSpPr>
          <p:spPr>
            <a:xfrm>
              <a:off x="7290220" y="3228975"/>
              <a:ext cx="1828800" cy="1828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3018ADF-A5D0-F1F6-A85C-3211606A3BE3}"/>
                </a:ext>
              </a:extLst>
            </p:cNvPr>
            <p:cNvSpPr/>
            <p:nvPr/>
          </p:nvSpPr>
          <p:spPr>
            <a:xfrm>
              <a:off x="7626096" y="3845203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NUMBER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E61E592-A1E8-F6E8-F586-5BEA17FA2120}"/>
                </a:ext>
              </a:extLst>
            </p:cNvPr>
            <p:cNvSpPr/>
            <p:nvPr/>
          </p:nvSpPr>
          <p:spPr>
            <a:xfrm>
              <a:off x="7623048" y="4162195"/>
              <a:ext cx="1161288" cy="31531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venir Next LT Pro" panose="020B0504020202020204" pitchFamily="34" charset="0"/>
                </a:rPr>
                <a:t>1234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B4A665B-8475-92CE-D081-B6A8AED46B3D}"/>
              </a:ext>
            </a:extLst>
          </p:cNvPr>
          <p:cNvSpPr txBox="1"/>
          <p:nvPr/>
        </p:nvSpPr>
        <p:spPr>
          <a:xfrm>
            <a:off x="9273592" y="5229555"/>
            <a:ext cx="220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TIMELINESS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8BA5098-F089-E63A-22D6-0BA9E7F7C8B3}"/>
              </a:ext>
            </a:extLst>
          </p:cNvPr>
          <p:cNvGrpSpPr/>
          <p:nvPr/>
        </p:nvGrpSpPr>
        <p:grpSpPr>
          <a:xfrm>
            <a:off x="9451848" y="3190762"/>
            <a:ext cx="1828800" cy="1828800"/>
            <a:chOff x="9451848" y="3190762"/>
            <a:chExt cx="1828800" cy="18288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455FDF1-6E67-D30A-9C3C-DF9387D5285C}"/>
                </a:ext>
              </a:extLst>
            </p:cNvPr>
            <p:cNvSpPr/>
            <p:nvPr/>
          </p:nvSpPr>
          <p:spPr>
            <a:xfrm>
              <a:off x="9451848" y="3190762"/>
              <a:ext cx="1828800" cy="1828800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43" name="Graphic 42" descr="Gauge outline">
              <a:extLst>
                <a:ext uri="{FF2B5EF4-FFF2-40B4-BE49-F238E27FC236}">
                  <a16:creationId xmlns:a16="http://schemas.microsoft.com/office/drawing/2014/main" id="{042A5AFC-AF1E-88CF-6751-FF69A6806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848088" y="3464453"/>
              <a:ext cx="1101713" cy="11017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2602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116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Avenir Next LT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Brigham Young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 Spackman</dc:creator>
  <cp:lastModifiedBy>Jon Spackman</cp:lastModifiedBy>
  <cp:revision>71</cp:revision>
  <dcterms:created xsi:type="dcterms:W3CDTF">2024-08-07T14:56:12Z</dcterms:created>
  <dcterms:modified xsi:type="dcterms:W3CDTF">2024-10-18T17:30:07Z</dcterms:modified>
</cp:coreProperties>
</file>